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6" r:id="rId2"/>
    <p:sldId id="259" r:id="rId3"/>
    <p:sldId id="261" r:id="rId4"/>
    <p:sldId id="262" r:id="rId5"/>
    <p:sldId id="258" r:id="rId6"/>
    <p:sldId id="266" r:id="rId7"/>
    <p:sldId id="260" r:id="rId8"/>
    <p:sldId id="267" r:id="rId9"/>
    <p:sldId id="264" r:id="rId10"/>
    <p:sldId id="265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6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44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056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73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50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75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586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432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760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77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99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236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92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2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4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55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602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9959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2018/02/28/us/a-young-poets-inspiration.html" TargetMode="External"/><Relationship Id="rId2" Type="http://schemas.openxmlformats.org/officeDocument/2006/relationships/hyperlink" Target="https://www.glamour.com/story/americas-first-youth-poet-laureate-amanda-gorman-on-the-power-of-young-wome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BB7A2A-E800-43B3-9397-7BBAA20D5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1703" y="1339444"/>
            <a:ext cx="4067037" cy="2729218"/>
          </a:xfrm>
        </p:spPr>
        <p:txBody>
          <a:bodyPr>
            <a:normAutofit/>
          </a:bodyPr>
          <a:lstStyle/>
          <a:p>
            <a:r>
              <a:rPr lang="en-US" altLang="zh-CN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AMANDA Gorman</a:t>
            </a:r>
            <a:endParaRPr lang="zh-CN" altLang="en-US" dirty="0">
              <a:latin typeface="Verdana" panose="020B0604030504040204" pitchFamily="34" charset="0"/>
            </a:endParaRPr>
          </a:p>
        </p:txBody>
      </p:sp>
      <p:pic>
        <p:nvPicPr>
          <p:cNvPr id="1026" name="Picture 2" descr="http://nebula.wsimg.com/077ba33717253be14347e0f5434a630f?AccessKeyId=9B9FC26EA9B68D04B29C&amp;disposition=0&amp;alloworigin=1">
            <a:extLst>
              <a:ext uri="{FF2B5EF4-FFF2-40B4-BE49-F238E27FC236}">
                <a16:creationId xmlns:a16="http://schemas.microsoft.com/office/drawing/2014/main" id="{8D341702-0D18-4656-82CC-1851CF269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0836" y="639905"/>
            <a:ext cx="6167820" cy="5581878"/>
          </a:xfrm>
          <a:prstGeom prst="roundRect">
            <a:avLst>
              <a:gd name="adj" fmla="val 3517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95BB0ED-3FBF-464B-9F86-CE1D5D69765D}"/>
              </a:ext>
            </a:extLst>
          </p:cNvPr>
          <p:cNvSpPr txBox="1"/>
          <p:nvPr/>
        </p:nvSpPr>
        <p:spPr>
          <a:xfrm>
            <a:off x="7399091" y="4479721"/>
            <a:ext cx="45887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--- a famous female poet</a:t>
            </a:r>
            <a:endParaRPr lang="zh-CN" altLang="zh-CN" sz="28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6102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br>
              <a:rPr lang="en-US" altLang="zh-CN" dirty="0">
                <a:effectLst/>
              </a:rPr>
            </a:br>
            <a:r>
              <a:rPr lang="en-US" altLang="zh-CN" sz="3600" cap="none" dirty="0">
                <a:solidFill>
                  <a:schemeClr val="tx1"/>
                </a:solidFill>
              </a:rPr>
              <a:t>A Youth Poet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5894D5-21A4-426E-9B58-CDDCD7B97164}"/>
              </a:ext>
            </a:extLst>
          </p:cNvPr>
          <p:cNvSpPr txBox="1"/>
          <p:nvPr/>
        </p:nvSpPr>
        <p:spPr>
          <a:xfrm>
            <a:off x="1141412" y="2982723"/>
            <a:ext cx="1042700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i="1" dirty="0">
                <a:solidFill>
                  <a:srgbClr val="FFC000"/>
                </a:solidFill>
              </a:rPr>
              <a:t>			      </a:t>
            </a:r>
            <a:r>
              <a:rPr lang="en-US" altLang="zh-CN" sz="3200" i="1" dirty="0">
                <a:solidFill>
                  <a:srgbClr val="FFC000"/>
                </a:solidFill>
              </a:rPr>
              <a:t>“While we cannot shake or cast, </a:t>
            </a:r>
          </a:p>
          <a:p>
            <a:pPr algn="ctr"/>
            <a:r>
              <a:rPr lang="en-US" altLang="zh-CN" sz="3200" i="1" dirty="0">
                <a:solidFill>
                  <a:srgbClr val="FFC000"/>
                </a:solidFill>
              </a:rPr>
              <a:t>Together, we sign it.</a:t>
            </a:r>
          </a:p>
          <a:p>
            <a:pPr algn="ctr"/>
            <a:r>
              <a:rPr lang="en-US" altLang="zh-CN" sz="3200" i="1" dirty="0">
                <a:solidFill>
                  <a:srgbClr val="FFC000"/>
                </a:solidFill>
              </a:rPr>
              <a:t>Together, we declare it, </a:t>
            </a:r>
          </a:p>
          <a:p>
            <a:pPr algn="ctr"/>
            <a:r>
              <a:rPr lang="en-US" altLang="zh-CN" sz="3200" i="1" dirty="0">
                <a:solidFill>
                  <a:srgbClr val="FFC000"/>
                </a:solidFill>
              </a:rPr>
              <a:t>and share it”.</a:t>
            </a:r>
            <a:endParaRPr lang="zh-CN" altLang="en-US" sz="3200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54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2FF2E2-168A-42B0-8C22-4865EE3F2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11" y="290819"/>
            <a:ext cx="2994359" cy="1026253"/>
          </a:xfrm>
        </p:spPr>
        <p:txBody>
          <a:bodyPr>
            <a:normAutofit fontScale="90000"/>
          </a:bodyPr>
          <a:lstStyle/>
          <a:p>
            <a:r>
              <a:rPr lang="en-US" altLang="zh-CN" cap="none" dirty="0">
                <a:effectLst/>
              </a:rPr>
              <a:t>References</a:t>
            </a:r>
            <a:br>
              <a:rPr lang="zh-CN" altLang="zh-CN" cap="none" dirty="0">
                <a:effectLst/>
              </a:rPr>
            </a:br>
            <a:endParaRPr lang="zh-CN" altLang="en-US" cap="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65D0D2-CC0E-4CAB-B83A-8A0D5DC2C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11" y="1224793"/>
            <a:ext cx="10905178" cy="540251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Khaliha, H(2018, June 4</a:t>
            </a:r>
            <a:r>
              <a:rPr lang="en-US" altLang="zh-CN" cap="none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th).</a:t>
            </a: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America's First Youth Poet Laureate Amanda Gorman on the Power of Young Women, College Women of the </a:t>
            </a:r>
            <a:r>
              <a:rPr lang="en-US" altLang="zh-CN" cap="non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Year.Retrieved</a:t>
            </a: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from </a:t>
            </a:r>
            <a:r>
              <a:rPr lang="en-US" altLang="zh-CN" u="sng" cap="none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https://www.glamour.com/story/americas-first-youth-poet-laureate-amanda-gorman-on-the-power-of-young-women</a:t>
            </a:r>
            <a:endParaRPr lang="en-US" altLang="zh-CN" u="sng" cap="none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zh-CN" altLang="zh-CN" cap="non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Adeel,H.(2018,Feb 28</a:t>
            </a:r>
            <a:r>
              <a:rPr lang="en-US" altLang="zh-CN" cap="none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 A Yong Poet’s Inspiration, The New York Times. Retrieved     </a:t>
            </a:r>
            <a:endParaRPr lang="zh-CN" altLang="zh-CN" cap="non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CN" cap="none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u="sng" cap="none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https://www.nytimes.com/2018/02/28/us/a-young-poets-inspiration.html</a:t>
            </a:r>
            <a:endParaRPr lang="en-US" altLang="zh-CN" u="sng" cap="none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u="sng" cap="non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Matt, P.(2017, Sep 17</a:t>
            </a:r>
            <a:r>
              <a:rPr lang="en-US" altLang="zh-CN" cap="none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 Watch the first-ever U.S. youth poet laureate perform a stunning poem about social change, Mashable. Retrieved from</a:t>
            </a:r>
            <a:endParaRPr lang="zh-CN" altLang="zh-CN" cap="non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CN" u="sng" cap="none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https://mashable.com/2017/09/17/amanda-gorman-us-youth-poet-laureate-social-good/</a:t>
            </a:r>
            <a:endParaRPr lang="zh-CN" altLang="zh-CN" u="sng" cap="none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Elena,S(2018,May 29</a:t>
            </a:r>
            <a:r>
              <a:rPr lang="en-US" altLang="zh-CN" cap="none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CN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).America's 20-year-old youth poet laureate won't let small-minded prejudice' stop her, Yahoo lifestyle. Retrieved from </a:t>
            </a:r>
            <a:r>
              <a:rPr lang="en-US" altLang="zh-CN" u="sng" cap="none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https://www.yahoo.com/lifestyle/americas-20-year-old-youth-poet-laureate-wont-let-small-minded-prejudice-stop-215752247.html</a:t>
            </a:r>
            <a:endParaRPr lang="zh-CN" altLang="zh-CN" cap="none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713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405DB3-7368-44DC-8D50-A00852DA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09600"/>
            <a:ext cx="4495989" cy="1739317"/>
          </a:xfrm>
        </p:spPr>
        <p:txBody>
          <a:bodyPr>
            <a:normAutofit/>
          </a:bodyPr>
          <a:lstStyle/>
          <a:p>
            <a:r>
              <a:rPr lang="en-US" altLang="zh-CN" sz="3600" cap="none" dirty="0">
                <a:solidFill>
                  <a:schemeClr val="tx1"/>
                </a:solidFill>
              </a:rPr>
              <a:t>Background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655861-8A5E-4A6E-A692-7E5D90055331}"/>
              </a:ext>
            </a:extLst>
          </p:cNvPr>
          <p:cNvSpPr txBox="1"/>
          <p:nvPr/>
        </p:nvSpPr>
        <p:spPr>
          <a:xfrm>
            <a:off x="1342238" y="2348917"/>
            <a:ext cx="7927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Born in Los Angeles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02F57D4-EF7F-4E79-9896-034C9CFC811D}"/>
              </a:ext>
            </a:extLst>
          </p:cNvPr>
          <p:cNvSpPr txBox="1"/>
          <p:nvPr/>
        </p:nvSpPr>
        <p:spPr>
          <a:xfrm>
            <a:off x="1342237" y="3434196"/>
            <a:ext cx="792759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Didn’t have a father in childhood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85EB7-1B1B-403B-8CAE-F8E13CFE3A07}"/>
              </a:ext>
            </a:extLst>
          </p:cNvPr>
          <p:cNvSpPr txBox="1"/>
          <p:nvPr/>
        </p:nvSpPr>
        <p:spPr>
          <a:xfrm>
            <a:off x="1342237" y="4488344"/>
            <a:ext cx="7927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Raised by her single mother, with her two siblings</a:t>
            </a:r>
          </a:p>
        </p:txBody>
      </p:sp>
    </p:spTree>
    <p:extLst>
      <p:ext uri="{BB962C8B-B14F-4D97-AF65-F5344CB8AC3E}">
        <p14:creationId xmlns:p14="http://schemas.microsoft.com/office/powerpoint/2010/main" val="145146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405DB3-7368-44DC-8D50-A00852DA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1"/>
            <a:ext cx="2566522" cy="1521204"/>
          </a:xfrm>
        </p:spPr>
        <p:txBody>
          <a:bodyPr>
            <a:normAutofit/>
          </a:bodyPr>
          <a:lstStyle/>
          <a:p>
            <a:r>
              <a:rPr lang="en-US" altLang="zh-CN" sz="3600" cap="none" dirty="0">
                <a:solidFill>
                  <a:schemeClr val="tx1"/>
                </a:solidFill>
              </a:rPr>
              <a:t>Disease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655861-8A5E-4A6E-A692-7E5D90055331}"/>
              </a:ext>
            </a:extLst>
          </p:cNvPr>
          <p:cNvSpPr txBox="1"/>
          <p:nvPr/>
        </p:nvSpPr>
        <p:spPr>
          <a:xfrm>
            <a:off x="3976890" y="2684758"/>
            <a:ext cx="40933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solidFill>
                  <a:srgbClr val="FF5050"/>
                </a:solidFill>
              </a:rPr>
              <a:t>speech  impediment</a:t>
            </a:r>
            <a:endParaRPr lang="en-US" altLang="zh-CN" sz="3200" dirty="0">
              <a:solidFill>
                <a:srgbClr val="FF505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02F57D4-EF7F-4E79-9896-034C9CFC811D}"/>
              </a:ext>
            </a:extLst>
          </p:cNvPr>
          <p:cNvSpPr txBox="1"/>
          <p:nvPr/>
        </p:nvSpPr>
        <p:spPr>
          <a:xfrm>
            <a:off x="3783943" y="3711578"/>
            <a:ext cx="4521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solidFill>
                  <a:srgbClr val="FF5050"/>
                </a:solidFill>
              </a:rPr>
              <a:t>Hypersensitive  to  sound</a:t>
            </a:r>
          </a:p>
        </p:txBody>
      </p:sp>
    </p:spTree>
    <p:extLst>
      <p:ext uri="{BB962C8B-B14F-4D97-AF65-F5344CB8AC3E}">
        <p14:creationId xmlns:p14="http://schemas.microsoft.com/office/powerpoint/2010/main" val="125570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405DB3-7368-44DC-8D50-A00852DA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09600"/>
            <a:ext cx="4495989" cy="1739317"/>
          </a:xfrm>
        </p:spPr>
        <p:txBody>
          <a:bodyPr>
            <a:normAutofit/>
          </a:bodyPr>
          <a:lstStyle/>
          <a:p>
            <a:r>
              <a:rPr lang="en-US" altLang="zh-CN" sz="3600" cap="none" dirty="0">
                <a:solidFill>
                  <a:schemeClr val="tx1"/>
                </a:solidFill>
              </a:rPr>
              <a:t>Disease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477137B-B169-4CE5-9C4C-EFA885EBE35B}"/>
              </a:ext>
            </a:extLst>
          </p:cNvPr>
          <p:cNvSpPr txBox="1"/>
          <p:nvPr/>
        </p:nvSpPr>
        <p:spPr>
          <a:xfrm>
            <a:off x="3615656" y="2882650"/>
            <a:ext cx="490756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4800" dirty="0">
                <a:solidFill>
                  <a:srgbClr val="FFFF00"/>
                </a:solidFill>
              </a:rPr>
              <a:t>NEVER GIVE UP!</a:t>
            </a:r>
          </a:p>
        </p:txBody>
      </p:sp>
    </p:spTree>
    <p:extLst>
      <p:ext uri="{BB962C8B-B14F-4D97-AF65-F5344CB8AC3E}">
        <p14:creationId xmlns:p14="http://schemas.microsoft.com/office/powerpoint/2010/main" val="209808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cap="none" dirty="0">
                <a:solidFill>
                  <a:schemeClr val="tx1"/>
                </a:solidFill>
              </a:rPr>
              <a:t>Personalities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D833907-4FDC-4A1E-95F0-A3C027A82054}"/>
              </a:ext>
            </a:extLst>
          </p:cNvPr>
          <p:cNvSpPr txBox="1"/>
          <p:nvPr/>
        </p:nvSpPr>
        <p:spPr>
          <a:xfrm>
            <a:off x="1283515" y="2329935"/>
            <a:ext cx="10427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FFFF00"/>
                </a:solidFill>
              </a:rPr>
              <a:t>Tough  </a:t>
            </a:r>
            <a:r>
              <a:rPr lang="en-US" altLang="zh-CN" sz="2400" dirty="0"/>
              <a:t> ( a speech impediment) (an auditory processing disorder)</a:t>
            </a:r>
            <a:endParaRPr lang="zh-CN" altLang="en-US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8E47DD-A595-4814-A1E2-6B2984AE09D4}"/>
              </a:ext>
            </a:extLst>
          </p:cNvPr>
          <p:cNvSpPr txBox="1"/>
          <p:nvPr/>
        </p:nvSpPr>
        <p:spPr>
          <a:xfrm>
            <a:off x="1283515" y="3320199"/>
            <a:ext cx="10427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FFFF00"/>
                </a:solidFill>
              </a:rPr>
              <a:t>Ambitious</a:t>
            </a:r>
            <a:r>
              <a:rPr lang="en-US" altLang="zh-CN" sz="2400" dirty="0"/>
              <a:t> (</a:t>
            </a:r>
            <a:r>
              <a:rPr lang="zh-CN" altLang="en-US" sz="2400" dirty="0"/>
              <a:t> </a:t>
            </a:r>
            <a:r>
              <a:rPr lang="en-US" altLang="zh-CN" sz="2400" dirty="0"/>
              <a:t>was inspired by Nobel Prize laureate Malala Yousafzai)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4BC24D-63C4-4EE1-B76B-B59CA42E3E67}"/>
              </a:ext>
            </a:extLst>
          </p:cNvPr>
          <p:cNvSpPr txBox="1"/>
          <p:nvPr/>
        </p:nvSpPr>
        <p:spPr>
          <a:xfrm>
            <a:off x="1283515" y="4281102"/>
            <a:ext cx="10427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FFFF00"/>
                </a:solidFill>
              </a:rPr>
              <a:t>selfless</a:t>
            </a:r>
            <a:r>
              <a:rPr lang="en-US" altLang="zh-CN" sz="2400" dirty="0"/>
              <a:t> ( a non-profit organization which helps youth develop writing skills and leadership)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3233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134" y="349624"/>
            <a:ext cx="9905998" cy="1905000"/>
          </a:xfrm>
        </p:spPr>
        <p:txBody>
          <a:bodyPr>
            <a:normAutofit/>
          </a:bodyPr>
          <a:lstStyle/>
          <a:p>
            <a:br>
              <a:rPr lang="en-US" altLang="zh-CN" dirty="0">
                <a:effectLst/>
              </a:rPr>
            </a:br>
            <a:r>
              <a:rPr lang="en-US" altLang="zh-CN" sz="3600" cap="none" dirty="0">
                <a:solidFill>
                  <a:schemeClr val="tx1"/>
                </a:solidFill>
                <a:effectLst/>
              </a:rPr>
              <a:t>A diligent student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5894D5-21A4-426E-9B58-CDDCD7B97164}"/>
              </a:ext>
            </a:extLst>
          </p:cNvPr>
          <p:cNvSpPr txBox="1"/>
          <p:nvPr/>
        </p:nvSpPr>
        <p:spPr>
          <a:xfrm>
            <a:off x="1236868" y="2043862"/>
            <a:ext cx="10427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“While other students were on the jungle gym, I was writing in my journal on a park bench, or trying to write my own dictionary”, </a:t>
            </a:r>
            <a:r>
              <a:rPr lang="en-US" altLang="zh-CN" i="1" dirty="0">
                <a:solidFill>
                  <a:srgbClr val="FFC000"/>
                </a:solidFill>
              </a:rPr>
              <a:t>She said.</a:t>
            </a:r>
            <a:endParaRPr lang="zh-CN" altLang="en-US" sz="3200" i="1" dirty="0">
              <a:solidFill>
                <a:srgbClr val="FFC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6062FB-EDE2-426C-A135-DFA92FA07A7F}"/>
              </a:ext>
            </a:extLst>
          </p:cNvPr>
          <p:cNvSpPr txBox="1"/>
          <p:nvPr/>
        </p:nvSpPr>
        <p:spPr>
          <a:xfrm>
            <a:off x="1236868" y="3074604"/>
            <a:ext cx="10427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reading lots of books</a:t>
            </a:r>
            <a:endParaRPr lang="zh-CN" altLang="en-US" sz="3600" i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DB7783-3F0F-4F13-ADA7-E4693171B995}"/>
              </a:ext>
            </a:extLst>
          </p:cNvPr>
          <p:cNvSpPr txBox="1"/>
          <p:nvPr/>
        </p:nvSpPr>
        <p:spPr>
          <a:xfrm>
            <a:off x="1141413" y="4659345"/>
            <a:ext cx="104270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200" i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7B6403-C4C2-480C-91FE-0EB634EF31FF}"/>
              </a:ext>
            </a:extLst>
          </p:cNvPr>
          <p:cNvSpPr txBox="1"/>
          <p:nvPr/>
        </p:nvSpPr>
        <p:spPr>
          <a:xfrm>
            <a:off x="1236866" y="3915662"/>
            <a:ext cx="10427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Study hard in school</a:t>
            </a:r>
            <a:endParaRPr lang="zh-CN" altLang="en-US" sz="3600" i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950198-B98C-4641-B080-C7EC076E15C1}"/>
              </a:ext>
            </a:extLst>
          </p:cNvPr>
          <p:cNvSpPr txBox="1"/>
          <p:nvPr/>
        </p:nvSpPr>
        <p:spPr>
          <a:xfrm>
            <a:off x="1236867" y="4751677"/>
            <a:ext cx="10427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/>
              <a:t>obsessed with writing</a:t>
            </a:r>
            <a:endParaRPr lang="zh-CN" altLang="en-US" sz="3600" i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CFC719C-9937-4B2D-9283-8ADDD56E83FF}"/>
              </a:ext>
            </a:extLst>
          </p:cNvPr>
          <p:cNvSpPr txBox="1"/>
          <p:nvPr/>
        </p:nvSpPr>
        <p:spPr>
          <a:xfrm>
            <a:off x="1236866" y="5587692"/>
            <a:ext cx="10427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i="1" dirty="0"/>
              <a:t>Passionate about the closing to the truth</a:t>
            </a:r>
            <a:endParaRPr lang="zh-CN" alt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85419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99876"/>
            <a:ext cx="9905998" cy="1905000"/>
          </a:xfrm>
        </p:spPr>
        <p:txBody>
          <a:bodyPr>
            <a:normAutofit/>
          </a:bodyPr>
          <a:lstStyle/>
          <a:p>
            <a:br>
              <a:rPr lang="en-US" altLang="zh-CN" dirty="0">
                <a:effectLst/>
              </a:rPr>
            </a:br>
            <a:r>
              <a:rPr lang="en-US" altLang="zh-CN" sz="3600" cap="none" dirty="0">
                <a:solidFill>
                  <a:schemeClr val="tx1"/>
                </a:solidFill>
              </a:rPr>
              <a:t>A Youth Poet</a:t>
            </a:r>
            <a:endParaRPr lang="zh-CN" altLang="en-US" sz="3600" cap="none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5894D5-21A4-426E-9B58-CDDCD7B97164}"/>
              </a:ext>
            </a:extLst>
          </p:cNvPr>
          <p:cNvSpPr txBox="1"/>
          <p:nvPr/>
        </p:nvSpPr>
        <p:spPr>
          <a:xfrm>
            <a:off x="1141413" y="2736502"/>
            <a:ext cx="104270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A dream for</a:t>
            </a:r>
            <a:endParaRPr lang="en-US" altLang="zh-CN" sz="3200" dirty="0">
              <a:solidFill>
                <a:srgbClr val="FFC000"/>
              </a:solidFill>
            </a:endParaRPr>
          </a:p>
          <a:p>
            <a:r>
              <a:rPr lang="en-US" altLang="zh-CN" sz="3200" dirty="0">
                <a:solidFill>
                  <a:srgbClr val="FFC000"/>
                </a:solidFill>
              </a:rPr>
              <a:t>					</a:t>
            </a:r>
            <a:r>
              <a:rPr lang="en-US" altLang="zh-CN" sz="3200" i="1" dirty="0">
                <a:solidFill>
                  <a:srgbClr val="FFC000"/>
                </a:solidFill>
              </a:rPr>
              <a:t> </a:t>
            </a:r>
          </a:p>
          <a:p>
            <a:r>
              <a:rPr lang="en-US" altLang="zh-CN" sz="3200" i="1" dirty="0">
                <a:solidFill>
                  <a:srgbClr val="FFC000"/>
                </a:solidFill>
              </a:rPr>
              <a:t>					life, liberty, and happiness</a:t>
            </a:r>
            <a:r>
              <a:rPr lang="en-US" altLang="zh-CN" sz="3200" i="1" dirty="0"/>
              <a:t>.</a:t>
            </a:r>
            <a:endParaRPr lang="zh-CN" alt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232996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人员, 室内, 墙壁, 妇女&#10;&#10;描述已自动生成">
            <a:extLst>
              <a:ext uri="{FF2B5EF4-FFF2-40B4-BE49-F238E27FC236}">
                <a16:creationId xmlns:a16="http://schemas.microsoft.com/office/drawing/2014/main" id="{5622D2A6-D327-4497-878A-4AC282617D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sz="4800" i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Fourth Of July Poem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5894D5-21A4-426E-9B58-CDDCD7B97164}"/>
              </a:ext>
            </a:extLst>
          </p:cNvPr>
          <p:cNvSpPr txBox="1"/>
          <p:nvPr/>
        </p:nvSpPr>
        <p:spPr>
          <a:xfrm>
            <a:off x="1141412" y="2982723"/>
            <a:ext cx="104270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3755810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FD7A4-C333-49EC-B498-C6472245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203526"/>
            <a:ext cx="4764437" cy="584775"/>
          </a:xfrm>
        </p:spPr>
        <p:txBody>
          <a:bodyPr>
            <a:normAutofit/>
          </a:bodyPr>
          <a:lstStyle/>
          <a:p>
            <a:r>
              <a:rPr lang="en-US" altLang="zh-CN" sz="2400" i="1" dirty="0">
                <a:solidFill>
                  <a:schemeClr val="tx1"/>
                </a:solidFill>
                <a:effectLst/>
              </a:rPr>
              <a:t>Fourth Of July Poem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5894D5-21A4-426E-9B58-CDDCD7B97164}"/>
              </a:ext>
            </a:extLst>
          </p:cNvPr>
          <p:cNvSpPr txBox="1"/>
          <p:nvPr/>
        </p:nvSpPr>
        <p:spPr>
          <a:xfrm>
            <a:off x="1141412" y="2982723"/>
            <a:ext cx="104270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200" i="1" dirty="0"/>
          </a:p>
        </p:txBody>
      </p:sp>
      <p:pic>
        <p:nvPicPr>
          <p:cNvPr id="4" name="YouTube">
            <a:hlinkClick r:id="" action="ppaction://media"/>
            <a:extLst>
              <a:ext uri="{FF2B5EF4-FFF2-40B4-BE49-F238E27FC236}">
                <a16:creationId xmlns:a16="http://schemas.microsoft.com/office/drawing/2014/main" id="{47FC1C93-BC5F-49B6-AB74-9071301F97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/>
                </p14:media>
              </p:ext>
            </p:extLst>
          </p:nvPr>
        </p:nvPicPr>
        <p:blipFill>
          <a:blip r:embed="rId4">
            <a:lum/>
          </a:blip>
          <a:stretch>
            <a:fillRect/>
          </a:stretch>
        </p:blipFill>
        <p:spPr>
          <a:xfrm>
            <a:off x="1401424" y="788301"/>
            <a:ext cx="9389151" cy="528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6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1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298</Words>
  <Application>Microsoft Office PowerPoint</Application>
  <PresentationFormat>宽屏</PresentationFormat>
  <Paragraphs>42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Times New Roman</vt:lpstr>
      <vt:lpstr>Verdana</vt:lpstr>
      <vt:lpstr>Wingdings</vt:lpstr>
      <vt:lpstr>网状</vt:lpstr>
      <vt:lpstr>AMANDA Gorman</vt:lpstr>
      <vt:lpstr>Background</vt:lpstr>
      <vt:lpstr>Disease</vt:lpstr>
      <vt:lpstr>Disease</vt:lpstr>
      <vt:lpstr>Personalities</vt:lpstr>
      <vt:lpstr> A diligent student</vt:lpstr>
      <vt:lpstr> A Youth Poet</vt:lpstr>
      <vt:lpstr>Fourth Of July Poem</vt:lpstr>
      <vt:lpstr>Fourth Of July Poem</vt:lpstr>
      <vt:lpstr> A Youth Poet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AMANDA Gorman</dc:title>
  <dc:creator>shunqi zheng</dc:creator>
  <cp:lastModifiedBy>shunqi zheng</cp:lastModifiedBy>
  <cp:revision>2</cp:revision>
  <dcterms:created xsi:type="dcterms:W3CDTF">2019-11-12T03:36:41Z</dcterms:created>
  <dcterms:modified xsi:type="dcterms:W3CDTF">2019-11-12T03:48:35Z</dcterms:modified>
</cp:coreProperties>
</file>